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9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51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361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3587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647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693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2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43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029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91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10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06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AB6D1-2DC4-4998-9593-E3F8CB966E50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57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199466" y="6265333"/>
            <a:ext cx="7780867" cy="813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International Symposium of </a:t>
            </a:r>
            <a:r>
              <a:rPr lang="fr-FR" sz="1050" dirty="0" err="1">
                <a:solidFill>
                  <a:srgbClr val="7C9E50"/>
                </a:solidFill>
                <a:latin typeface="Calibri" panose="020F0502020204030204" pitchFamily="34" charset="0"/>
              </a:rPr>
              <a:t>LabEx</a:t>
            </a:r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 DRIIHM</a:t>
            </a:r>
          </a:p>
          <a:p>
            <a:pPr algn="r"/>
            <a:r>
              <a:rPr lang="en-US" sz="1050" dirty="0">
                <a:solidFill>
                  <a:srgbClr val="7C9E50"/>
                </a:solidFill>
                <a:latin typeface="Calibri" panose="020F0502020204030204" pitchFamily="34" charset="0"/>
              </a:rPr>
              <a:t> </a:t>
            </a:r>
            <a:r>
              <a:rPr lang="en-GB" sz="1050" dirty="0">
                <a:solidFill>
                  <a:srgbClr val="7C9E50"/>
                </a:solidFill>
              </a:rPr>
              <a:t>Inter-Disciplinary Research Facility on Human-Environment Interactions - </a:t>
            </a:r>
            <a:r>
              <a:rPr lang="fr-FR" sz="1000" dirty="0">
                <a:solidFill>
                  <a:srgbClr val="7C9E50"/>
                </a:solidFill>
              </a:rPr>
              <a:t>ANR-11-LABX-0010</a:t>
            </a:r>
            <a:endParaRPr lang="en-US" sz="1000" dirty="0">
              <a:solidFill>
                <a:srgbClr val="7C9E50"/>
              </a:solidFill>
              <a:latin typeface="Calibri" panose="020F0502020204030204" pitchFamily="34" charset="0"/>
            </a:endParaRPr>
          </a:p>
          <a:p>
            <a:pPr algn="r">
              <a:spcBef>
                <a:spcPts val="400"/>
              </a:spcBef>
            </a:pPr>
            <a:r>
              <a:rPr lang="fr-FR" sz="1050" dirty="0" err="1">
                <a:solidFill>
                  <a:srgbClr val="7C9E50"/>
                </a:solidFill>
                <a:latin typeface="Calibri" panose="020F0502020204030204" pitchFamily="34" charset="0"/>
              </a:rPr>
              <a:t>September</a:t>
            </a:r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 6th-8th, 2021 – Toulouse (France)</a:t>
            </a:r>
          </a:p>
          <a:p>
            <a:endParaRPr lang="fr-FR" sz="1200" dirty="0"/>
          </a:p>
        </p:txBody>
      </p:sp>
      <p:cxnSp>
        <p:nvCxnSpPr>
          <p:cNvPr id="7" name="Connecteur droit 6"/>
          <p:cNvCxnSpPr>
            <a:cxnSpLocks/>
          </p:cNvCxnSpPr>
          <p:nvPr/>
        </p:nvCxnSpPr>
        <p:spPr>
          <a:xfrm flipH="1">
            <a:off x="3947615" y="6307668"/>
            <a:ext cx="8244388" cy="0"/>
          </a:xfrm>
          <a:prstGeom prst="line">
            <a:avLst/>
          </a:prstGeom>
          <a:ln w="12700">
            <a:solidFill>
              <a:srgbClr val="7C9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67" y="6262128"/>
            <a:ext cx="1956055" cy="59587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C93943F7-24CF-4B9A-BCC1-0A8B16D05FD6}"/>
              </a:ext>
            </a:extLst>
          </p:cNvPr>
          <p:cNvSpPr txBox="1"/>
          <p:nvPr/>
        </p:nvSpPr>
        <p:spPr>
          <a:xfrm>
            <a:off x="3847593" y="6046972"/>
            <a:ext cx="2525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7C9E50"/>
                </a:solidFill>
                <a:effectLst/>
              </a:rPr>
              <a:t>BIP Session: </a:t>
            </a:r>
            <a:r>
              <a:rPr lang="fr-FR" b="1" dirty="0">
                <a:solidFill>
                  <a:srgbClr val="7C9E50"/>
                </a:solidFill>
              </a:rPr>
              <a:t>case </a:t>
            </a:r>
            <a:r>
              <a:rPr lang="fr-FR" b="1" dirty="0" err="1">
                <a:solidFill>
                  <a:srgbClr val="7C9E50"/>
                </a:solidFill>
              </a:rPr>
              <a:t>studies</a:t>
            </a:r>
            <a:endParaRPr lang="fr-FR" dirty="0">
              <a:solidFill>
                <a:srgbClr val="7C9E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9284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28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 Pardo</dc:creator>
  <cp:lastModifiedBy>Corinne Pardo</cp:lastModifiedBy>
  <cp:revision>10</cp:revision>
  <dcterms:created xsi:type="dcterms:W3CDTF">2018-09-25T14:45:25Z</dcterms:created>
  <dcterms:modified xsi:type="dcterms:W3CDTF">2021-07-30T16:39:53Z</dcterms:modified>
</cp:coreProperties>
</file>