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September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6th-8th, 2021 – Toulouse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7" y="6262128"/>
            <a:ext cx="1956055" cy="59587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525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BIP Session: </a:t>
            </a:r>
            <a:r>
              <a:rPr lang="fr-FR" b="1" dirty="0">
                <a:solidFill>
                  <a:srgbClr val="7C9E50"/>
                </a:solidFill>
              </a:rPr>
              <a:t>case </a:t>
            </a:r>
            <a:r>
              <a:rPr lang="fr-FR" b="1" dirty="0" err="1">
                <a:solidFill>
                  <a:srgbClr val="7C9E50"/>
                </a:solidFill>
              </a:rPr>
              <a:t>studies</a:t>
            </a:r>
            <a:endParaRPr lang="fr-FR" dirty="0">
              <a:solidFill>
                <a:srgbClr val="7C9E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28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Corinne Pardo</cp:lastModifiedBy>
  <cp:revision>10</cp:revision>
  <dcterms:created xsi:type="dcterms:W3CDTF">2018-09-25T14:45:25Z</dcterms:created>
  <dcterms:modified xsi:type="dcterms:W3CDTF">2021-07-30T16:39:53Z</dcterms:modified>
</cp:coreProperties>
</file>